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67" r:id="rId2"/>
    <p:sldId id="268" r:id="rId3"/>
    <p:sldId id="269" r:id="rId4"/>
    <p:sldId id="274" r:id="rId5"/>
    <p:sldId id="275" r:id="rId6"/>
    <p:sldId id="276" r:id="rId7"/>
    <p:sldId id="27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B27FDC"/>
    <a:srgbClr val="211A8E"/>
    <a:srgbClr val="670875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491" autoAdjust="0"/>
    <p:restoredTop sz="94660"/>
  </p:normalViewPr>
  <p:slideViewPr>
    <p:cSldViewPr snapToGrid="0">
      <p:cViewPr varScale="1">
        <p:scale>
          <a:sx n="27" d="100"/>
          <a:sy n="27" d="100"/>
        </p:scale>
        <p:origin x="200" y="2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6852-3B66-457D-9E37-CBF330BD1BD6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50502-8939-4D29-AFAB-4335ED413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76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BDBB5778-FE7A-4877-9019-54242753C0E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63104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29E9E1-4AD3-2342-82EB-AD74B1FE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836" y="1753331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4000" b="0" i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演示文稿标题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BDF17256-EA3C-B34B-8319-DCE7C1982667}"/>
              </a:ext>
            </a:extLst>
          </p:cNvPr>
          <p:cNvCxnSpPr/>
          <p:nvPr userDrawn="1"/>
        </p:nvCxnSpPr>
        <p:spPr>
          <a:xfrm flipH="1">
            <a:off x="6986799" y="51904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占位符 9">
            <a:extLst>
              <a:ext uri="{FF2B5EF4-FFF2-40B4-BE49-F238E27FC236}">
                <a16:creationId xmlns:a16="http://schemas.microsoft.com/office/drawing/2014/main" id="{D4A39CF4-FBC6-7685-57FC-98CC3596D6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836" y="2461295"/>
            <a:ext cx="4184498" cy="503583"/>
          </a:xfrm>
        </p:spPr>
        <p:txBody>
          <a:bodyPr anchor="t" anchorCtr="0"/>
          <a:lstStyle>
            <a:lvl1pPr algn="l">
              <a:lnSpc>
                <a:spcPct val="100000"/>
              </a:lnSpc>
              <a:buFontTx/>
              <a:buNone/>
              <a:defRPr sz="1800" b="0" i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TITLE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endParaRPr lang="zh-CN" altLang="en-US" dirty="0"/>
          </a:p>
        </p:txBody>
      </p:sp>
      <p:sp>
        <p:nvSpPr>
          <p:cNvPr id="24" name="文本占位符 9">
            <a:extLst>
              <a:ext uri="{FF2B5EF4-FFF2-40B4-BE49-F238E27FC236}">
                <a16:creationId xmlns:a16="http://schemas.microsoft.com/office/drawing/2014/main" id="{0797AB75-E89C-0B21-A77A-9E1F1C495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0494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25" name="文本占位符 9">
            <a:extLst>
              <a:ext uri="{FF2B5EF4-FFF2-40B4-BE49-F238E27FC236}">
                <a16:creationId xmlns:a16="http://schemas.microsoft.com/office/drawing/2014/main" id="{156E8451-15D6-CEC9-184E-61D8B05D6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83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26" name="文本占位符 9">
            <a:extLst>
              <a:ext uri="{FF2B5EF4-FFF2-40B4-BE49-F238E27FC236}">
                <a16:creationId xmlns:a16="http://schemas.microsoft.com/office/drawing/2014/main" id="{261EAE00-2EF7-0078-E408-02A6B0ED73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983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9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33A6D9-82D7-4D01-85B4-BAB42CC0D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0435" y="524835"/>
            <a:ext cx="1132722" cy="389572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3200" b="0" i="0" kern="1200" dirty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目录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9B04ED3C-128E-C94B-8873-85AF6C6E2F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0435" y="1477780"/>
            <a:ext cx="4130948" cy="3665720"/>
          </a:xfrm>
        </p:spPr>
        <p:txBody>
          <a:bodyPr>
            <a:noAutofit/>
          </a:bodyPr>
          <a:lstStyle>
            <a:lvl1pPr marL="0" indent="0" algn="l">
              <a:buNone/>
              <a:defRPr kumimoji="1" lang="zh-CN" altLang="en" sz="1600" b="0" i="0" kern="1200" dirty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</a:lstStyle>
          <a:p>
            <a:pPr lvl="0"/>
            <a:r>
              <a:rPr kumimoji="1" lang="en-US" altLang="zh-CN" dirty="0"/>
              <a:t>1   </a:t>
            </a:r>
            <a:r>
              <a:rPr kumimoji="1" lang="zh-CN" altLang="en-US" dirty="0"/>
              <a:t>章节标题</a:t>
            </a:r>
            <a:endParaRPr kumimoji="1" lang="zh-CN" altLang="en" dirty="0"/>
          </a:p>
          <a:p>
            <a:pPr lvl="0"/>
            <a:endParaRPr kumimoji="1" lang="zh-CN" altLang="en" dirty="0"/>
          </a:p>
          <a:p>
            <a:pPr lvl="0"/>
            <a:r>
              <a:rPr kumimoji="1" lang="en" altLang="zh-CN" dirty="0"/>
              <a:t>2   </a:t>
            </a:r>
            <a:r>
              <a:rPr kumimoji="1" lang="zh-CN" altLang="en-US" dirty="0"/>
              <a:t>章节标题</a:t>
            </a:r>
            <a:endParaRPr kumimoji="1" lang="zh-CN" altLang="en" dirty="0"/>
          </a:p>
          <a:p>
            <a:pPr lvl="0"/>
            <a:endParaRPr kumimoji="1" lang="zh-CN" altLang="en" dirty="0"/>
          </a:p>
          <a:p>
            <a:pPr lvl="0"/>
            <a:r>
              <a:rPr kumimoji="1" lang="en" altLang="zh-CN" dirty="0"/>
              <a:t>3   </a:t>
            </a:r>
            <a:r>
              <a:rPr kumimoji="1" lang="zh-CN" altLang="en-US" dirty="0"/>
              <a:t>章节标题</a:t>
            </a:r>
            <a:endParaRPr kumimoji="1" lang="zh-CN" altLang="en" dirty="0"/>
          </a:p>
          <a:p>
            <a:pPr lvl="0"/>
            <a:endParaRPr kumimoji="1" lang="zh-CN" altLang="en" dirty="0"/>
          </a:p>
          <a:p>
            <a:pPr lvl="0"/>
            <a:endParaRPr kumimoji="1" lang="zh-CN" altLang="en" dirty="0"/>
          </a:p>
          <a:p>
            <a:pPr lvl="0"/>
            <a:endParaRPr kumimoji="1" lang="zh-CN" altLang="en" dirty="0"/>
          </a:p>
          <a:p>
            <a:pPr lvl="0"/>
            <a:endParaRPr kumimoji="1" lang="zh-CN" altLang="en" dirty="0"/>
          </a:p>
          <a:p>
            <a:pPr lvl="0"/>
            <a:endParaRPr kumimoji="1" lang="zh-CN" altLang="en" dirty="0"/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51852C41-4419-F080-A30D-C10C88C173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0435" y="945102"/>
            <a:ext cx="2159155" cy="250991"/>
          </a:xfrm>
        </p:spPr>
        <p:txBody>
          <a:bodyPr anchor="t" anchorCtr="0">
            <a:normAutofit/>
          </a:bodyPr>
          <a:lstStyle>
            <a:lvl1pPr>
              <a:defRPr kumimoji="1" lang="zh-CN" altLang="en-US" sz="1600" b="0" i="0" kern="1200" dirty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CONTENT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014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4">
            <a:extLst>
              <a:ext uri="{FF2B5EF4-FFF2-40B4-BE49-F238E27FC236}">
                <a16:creationId xmlns:a16="http://schemas.microsoft.com/office/drawing/2014/main" id="{CD5CEDD8-0D25-4619-AE53-E963607C3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495603" y="2061390"/>
            <a:ext cx="5581999" cy="4268314"/>
          </a:xfrm>
        </p:spPr>
        <p:txBody>
          <a:bodyPr anchor="ctr">
            <a:noAutofit/>
          </a:bodyPr>
          <a:lstStyle>
            <a:lvl1pPr algn="ctr">
              <a:buFontTx/>
              <a:buNone/>
              <a:defRPr sz="20000" b="1">
                <a:solidFill>
                  <a:srgbClr val="B27FDC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buFontTx/>
              <a:buNone/>
              <a:defRPr sz="70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en-US" altLang="zh-CN" dirty="0"/>
              <a:t>1</a:t>
            </a:r>
            <a:endParaRPr lang="zh-CN" altLang="en-US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C91B20CA-B38E-B149-B4E5-B238898391DF}"/>
              </a:ext>
            </a:extLst>
          </p:cNvPr>
          <p:cNvCxnSpPr/>
          <p:nvPr userDrawn="1"/>
        </p:nvCxnSpPr>
        <p:spPr>
          <a:xfrm flipH="1">
            <a:off x="7562196" y="2598380"/>
            <a:ext cx="2433" cy="562041"/>
          </a:xfrm>
          <a:prstGeom prst="line">
            <a:avLst/>
          </a:prstGeom>
          <a:ln w="19050">
            <a:solidFill>
              <a:schemeClr val="bg1">
                <a:alpha val="4873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占位符 2">
            <a:extLst>
              <a:ext uri="{FF2B5EF4-FFF2-40B4-BE49-F238E27FC236}">
                <a16:creationId xmlns:a16="http://schemas.microsoft.com/office/drawing/2014/main" id="{993418C3-62C6-BFC4-332E-FADD091628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2722" y="2027024"/>
            <a:ext cx="3396162" cy="506934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3200" b="0" i="0" kern="1200" dirty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zh-CN" altLang="en-US" dirty="0"/>
              <a:t>章节标题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id="{BAD44DB8-03E7-E7EE-C07D-B02173759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2722" y="2609543"/>
            <a:ext cx="3374274" cy="307631"/>
          </a:xfrm>
        </p:spPr>
        <p:txBody>
          <a:bodyPr anchor="ctr">
            <a:noAutofit/>
          </a:bodyPr>
          <a:lstStyle>
            <a:lvl1pPr>
              <a:buFontTx/>
              <a:buNone/>
              <a:defRPr kumimoji="1" lang="zh-CN" altLang="en-US" sz="1600" b="0" i="0" kern="1200" dirty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  <a:cs typeface="+mj-cs"/>
              </a:defRPr>
            </a:lvl1pPr>
            <a:lvl2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buFontTx/>
              <a:buNone/>
              <a:defRPr sz="2000">
                <a:solidFill>
                  <a:srgbClr val="66087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 dirty="0"/>
              <a:t>CHAPTER</a:t>
            </a:r>
            <a:r>
              <a:rPr lang="zh-CN" altLang="en-US" dirty="0"/>
              <a:t> </a:t>
            </a:r>
            <a:r>
              <a:rPr lang="en-US" altLang="zh-CN" dirty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透明玻璃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9">
            <a:extLst>
              <a:ext uri="{FF2B5EF4-FFF2-40B4-BE49-F238E27FC236}">
                <a16:creationId xmlns:a16="http://schemas.microsoft.com/office/drawing/2014/main" id="{A3D6F2E6-77EB-F2AA-97E9-A7CB7F410B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71316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5" name="文本占位符 6">
            <a:extLst>
              <a:ext uri="{FF2B5EF4-FFF2-40B4-BE49-F238E27FC236}">
                <a16:creationId xmlns:a16="http://schemas.microsoft.com/office/drawing/2014/main" id="{6FF7861F-CEE8-78A1-F9B6-469F55CF7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7CA0BC8F-C503-9A20-4103-42A29DE952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487792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/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  <p:sp>
        <p:nvSpPr>
          <p:cNvPr id="13" name="文本占位符 6">
            <a:extLst>
              <a:ext uri="{FF2B5EF4-FFF2-40B4-BE49-F238E27FC236}">
                <a16:creationId xmlns:a16="http://schemas.microsoft.com/office/drawing/2014/main" id="{7B713C50-E40E-301F-983D-5102F90D21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1" y="324687"/>
            <a:ext cx="4526540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    一级标题</a:t>
            </a:r>
          </a:p>
        </p:txBody>
      </p:sp>
    </p:spTree>
    <p:extLst>
      <p:ext uri="{BB962C8B-B14F-4D97-AF65-F5344CB8AC3E}">
        <p14:creationId xmlns:p14="http://schemas.microsoft.com/office/powerpoint/2010/main" val="243179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2（透明玻璃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9">
            <a:extLst>
              <a:ext uri="{FF2B5EF4-FFF2-40B4-BE49-F238E27FC236}">
                <a16:creationId xmlns:a16="http://schemas.microsoft.com/office/drawing/2014/main" id="{A3D6F2E6-77EB-F2AA-97E9-A7CB7F410B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40074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5" name="文本占位符 6">
            <a:extLst>
              <a:ext uri="{FF2B5EF4-FFF2-40B4-BE49-F238E27FC236}">
                <a16:creationId xmlns:a16="http://schemas.microsoft.com/office/drawing/2014/main" id="{6FF7861F-CEE8-78A1-F9B6-469F55CF7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1.2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7CA0BC8F-C503-9A20-4103-42A29DE952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487792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/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  <p:sp>
        <p:nvSpPr>
          <p:cNvPr id="2" name="文本占位符 6">
            <a:extLst>
              <a:ext uri="{FF2B5EF4-FFF2-40B4-BE49-F238E27FC236}">
                <a16:creationId xmlns:a16="http://schemas.microsoft.com/office/drawing/2014/main" id="{E4E6ED71-A4D4-3E11-D89C-6CA722113E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1" y="324687"/>
            <a:ext cx="4526540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    一级标题</a:t>
            </a:r>
          </a:p>
        </p:txBody>
      </p:sp>
    </p:spTree>
    <p:extLst>
      <p:ext uri="{BB962C8B-B14F-4D97-AF65-F5344CB8AC3E}">
        <p14:creationId xmlns:p14="http://schemas.microsoft.com/office/powerpoint/2010/main" val="387684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（白底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6">
            <a:extLst>
              <a:ext uri="{FF2B5EF4-FFF2-40B4-BE49-F238E27FC236}">
                <a16:creationId xmlns:a16="http://schemas.microsoft.com/office/drawing/2014/main" id="{1F2FB975-2B4E-F709-C08C-354213E0DE8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1731" y="324687"/>
            <a:ext cx="4526540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</a:t>
            </a:r>
            <a:r>
              <a:rPr kumimoji="1" lang="zh-CN" altLang="en-US" dirty="0"/>
              <a:t>     一级标题</a:t>
            </a:r>
          </a:p>
        </p:txBody>
      </p:sp>
      <p:sp>
        <p:nvSpPr>
          <p:cNvPr id="3" name="文本占位符 19">
            <a:extLst>
              <a:ext uri="{FF2B5EF4-FFF2-40B4-BE49-F238E27FC236}">
                <a16:creationId xmlns:a16="http://schemas.microsoft.com/office/drawing/2014/main" id="{D1C99E71-AD05-EE36-66B1-3EEF68670F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4587" y="1846000"/>
            <a:ext cx="4007413" cy="2432629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1pPr>
            <a:lvl2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2pPr>
            <a:lvl3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3pPr>
            <a:lvl4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4pPr>
            <a:lvl5pPr>
              <a:buFontTx/>
              <a:buNone/>
              <a:defRPr sz="1200">
                <a:solidFill>
                  <a:srgbClr val="535353"/>
                </a:solidFill>
                <a:ea typeface="思源黑体 CN Normal" panose="020B040000000000000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535353"/>
                </a:solidFill>
                <a:latin typeface="Source Han Sans CN Regular"/>
                <a:ea typeface="Source Han Sans CN Regular"/>
                <a:cs typeface="Source Han Sans CN Regular"/>
                <a:sym typeface="Source Han Sans CN Regular"/>
              </a:defRPr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sym typeface="Source Han Sans CN Regular"/>
              </a:rPr>
              <a:t>内容文字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+mn-cs"/>
              <a:sym typeface="DengXian"/>
            </a:endParaRPr>
          </a:p>
        </p:txBody>
      </p:sp>
      <p:sp>
        <p:nvSpPr>
          <p:cNvPr id="6" name="文本占位符 6">
            <a:extLst>
              <a:ext uri="{FF2B5EF4-FFF2-40B4-BE49-F238E27FC236}">
                <a16:creationId xmlns:a16="http://schemas.microsoft.com/office/drawing/2014/main" id="{42DFCAD0-CA99-1D4F-32F8-9121295EC8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730" y="1185978"/>
            <a:ext cx="4019488" cy="473075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660874"/>
                </a:solidFill>
                <a:latin typeface="Source Han Sans CN Bold" panose="020B0500000000000000" pitchFamily="34" charset="-128"/>
                <a:ea typeface="Source Han Sans CN Bold" panose="020B05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1.3</a:t>
            </a:r>
            <a:r>
              <a:rPr kumimoji="1" lang="zh-CN" altLang="en-US" dirty="0"/>
              <a:t> 二级标题</a:t>
            </a:r>
          </a:p>
        </p:txBody>
      </p:sp>
      <p:sp>
        <p:nvSpPr>
          <p:cNvPr id="12" name="文本占位符 6">
            <a:extLst>
              <a:ext uri="{FF2B5EF4-FFF2-40B4-BE49-F238E27FC236}">
                <a16:creationId xmlns:a16="http://schemas.microsoft.com/office/drawing/2014/main" id="{8A65C6E6-E8E9-E38A-0658-08EEFEC106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5692" y="4487792"/>
            <a:ext cx="3986308" cy="473075"/>
          </a:xfrm>
        </p:spPr>
        <p:txBody>
          <a:bodyPr>
            <a:normAutofit/>
          </a:bodyPr>
          <a:lstStyle>
            <a:lvl1pPr marL="0" indent="0">
              <a:buFont typeface="Wingdings" pitchFamily="2" charset="2"/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Source Han Sans CN Normal" panose="020B0500000000000000" pitchFamily="34" charset="-128"/>
                <a:ea typeface="Source Han Sans CN Normal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参考来源（思源黑体 </a:t>
            </a:r>
            <a:r>
              <a:rPr kumimoji="1" lang="en" altLang="zh-CN" dirty="0"/>
              <a:t>regular 9</a:t>
            </a:r>
            <a:r>
              <a:rPr kumimoji="1" lang="zh-CN" altLang="en" dirty="0"/>
              <a:t>）</a:t>
            </a:r>
          </a:p>
          <a:p>
            <a:pPr lvl="0"/>
            <a:endParaRPr kumimoji="1" lang="zh-CN" altLang="en" dirty="0"/>
          </a:p>
        </p:txBody>
      </p:sp>
    </p:spTree>
    <p:extLst>
      <p:ext uri="{BB962C8B-B14F-4D97-AF65-F5344CB8AC3E}">
        <p14:creationId xmlns:p14="http://schemas.microsoft.com/office/powerpoint/2010/main" val="47480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致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9">
            <a:extLst>
              <a:ext uri="{FF2B5EF4-FFF2-40B4-BE49-F238E27FC236}">
                <a16:creationId xmlns:a16="http://schemas.microsoft.com/office/drawing/2014/main" id="{5744C3B4-860F-5E9F-14AF-795D9E1DCA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3104" y="4372668"/>
            <a:ext cx="1447390" cy="434495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演讲人</a:t>
            </a:r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1DA51A10-1AAF-B9E4-9721-F81728BF7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9836" y="1753331"/>
            <a:ext cx="4184498" cy="685070"/>
          </a:xfrm>
        </p:spPr>
        <p:txBody>
          <a:bodyPr anchor="t" anchorCtr="0">
            <a:noAutofit/>
          </a:bodyPr>
          <a:lstStyle>
            <a:lvl1pPr algn="l">
              <a:defRPr sz="4000" b="0" i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</a:lstStyle>
          <a:p>
            <a:r>
              <a:rPr kumimoji="1" lang="zh-CN" altLang="en-US" dirty="0"/>
              <a:t>感谢观看</a:t>
            </a: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6ADDED44-43D6-D645-5972-3DFF274FA3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836" y="2461295"/>
            <a:ext cx="4184498" cy="503583"/>
          </a:xfrm>
        </p:spPr>
        <p:txBody>
          <a:bodyPr anchor="t" anchorCtr="0"/>
          <a:lstStyle>
            <a:lvl1pPr algn="l">
              <a:lnSpc>
                <a:spcPct val="100000"/>
              </a:lnSpc>
              <a:buFontTx/>
              <a:buNone/>
              <a:defRPr sz="1800" b="0" i="0">
                <a:solidFill>
                  <a:srgbClr val="660874"/>
                </a:solidFill>
                <a:latin typeface="Source Han Sans CN Medium" panose="020B0500000000000000" pitchFamily="34" charset="-128"/>
                <a:ea typeface="Source Han Sans CN Medium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en-US" altLang="zh-CN" dirty="0"/>
              <a:t>THNANKS</a:t>
            </a:r>
            <a:endParaRPr lang="zh-CN" altLang="en-US" dirty="0"/>
          </a:p>
        </p:txBody>
      </p:sp>
      <p:sp>
        <p:nvSpPr>
          <p:cNvPr id="9" name="文本占位符 9">
            <a:extLst>
              <a:ext uri="{FF2B5EF4-FFF2-40B4-BE49-F238E27FC236}">
                <a16:creationId xmlns:a16="http://schemas.microsoft.com/office/drawing/2014/main" id="{5B5931B6-8B1C-3B9E-F1C7-7354C2ECD6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10494" y="4372669"/>
            <a:ext cx="1447390" cy="434494"/>
          </a:xfrm>
        </p:spPr>
        <p:txBody>
          <a:bodyPr anchor="t" anchorCtr="0">
            <a:normAutofit/>
          </a:bodyPr>
          <a:lstStyle>
            <a:lvl1pPr algn="l">
              <a:lnSpc>
                <a:spcPts val="1060"/>
              </a:lnSpc>
              <a:buFontTx/>
              <a:buNone/>
              <a:defRPr sz="1400" b="0" i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11" name="文本占位符 9">
            <a:extLst>
              <a:ext uri="{FF2B5EF4-FFF2-40B4-BE49-F238E27FC236}">
                <a16:creationId xmlns:a16="http://schemas.microsoft.com/office/drawing/2014/main" id="{1CB80A1F-58CD-FA67-8F5E-6038CFA298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9836" y="438532"/>
            <a:ext cx="4184498" cy="38919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年演示文稿模板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4F01A815-EE65-F8FE-4924-DFA019A3BF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9836" y="647249"/>
            <a:ext cx="4184498" cy="406255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1400" b="0" i="0" kern="1200" dirty="0">
                <a:solidFill>
                  <a:srgbClr val="660874"/>
                </a:solidFill>
                <a:latin typeface="Source Han Sans CN Regular" panose="020B0500000000000000" pitchFamily="34" charset="-128"/>
                <a:ea typeface="Source Han Sans CN Regular" panose="020B0500000000000000" pitchFamily="34" charset="-128"/>
                <a:cs typeface="+mn-cs"/>
              </a:defRPr>
            </a:lvl1pPr>
            <a:lvl2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2pPr>
            <a:lvl3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3pPr>
            <a:lvl4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4pPr>
            <a:lvl5pPr algn="l">
              <a:defRPr sz="1800">
                <a:solidFill>
                  <a:schemeClr val="bg1"/>
                </a:solidFill>
                <a:ea typeface="思源黑体 CN Normal" panose="020B0400000000000000"/>
              </a:defRPr>
            </a:lvl5pPr>
          </a:lstStyle>
          <a:p>
            <a:pPr marL="171450" lvl="0" indent="-171450" algn="l" defTabSz="685800" rtl="0" eaLnBrk="1" latinLnBrk="0" hangingPunct="1">
              <a:lnSpc>
                <a:spcPts val="1060"/>
              </a:lnSpc>
              <a:spcBef>
                <a:spcPts val="750"/>
              </a:spcBef>
              <a:buFontTx/>
              <a:buNone/>
            </a:pPr>
            <a:r>
              <a:rPr lang="en-US" altLang="zh-CN" dirty="0"/>
              <a:t>2023</a:t>
            </a:r>
            <a:r>
              <a:rPr lang="zh-CN" altLang="en-US" dirty="0"/>
              <a:t> </a:t>
            </a:r>
            <a:r>
              <a:rPr lang="en-US" altLang="zh-CN" dirty="0"/>
              <a:t>Presentation</a:t>
            </a:r>
            <a:r>
              <a:rPr lang="zh-CN" altLang="en-US" dirty="0"/>
              <a:t> </a:t>
            </a:r>
            <a:r>
              <a:rPr lang="en-US" altLang="zh-CN" dirty="0"/>
              <a:t>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258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4995-C28C-4E83-946A-5973D763831D}" type="datetimeFigureOut">
              <a:rPr lang="zh-CN" altLang="en-US" smtClean="0"/>
              <a:t>2022/12/15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377B-2F1A-4CC4-BFFF-9E9FBDA017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4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703" r:id="rId3"/>
    <p:sldLayoutId id="2147483698" r:id="rId4"/>
    <p:sldLayoutId id="2147483707" r:id="rId5"/>
    <p:sldLayoutId id="2147483706" r:id="rId6"/>
    <p:sldLayoutId id="2147483702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DFD4068-835E-DAE3-3BE7-3042B56C54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2C407A0-6015-BED7-A4E7-F8EF43400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F5F251-68A5-71B3-0D5C-27BA2F133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5F5A05-0CEF-1605-8E7B-6296616EC8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1A525D7-FD67-97F2-DFF6-224DD3F36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62A77C07-B8A5-F2C3-73FB-389C22B1AF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4196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8BD4519-7A5E-3E6F-8BFA-9D700F5BA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0507C-8E04-EE8E-CEF0-F4BC1EA2C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8751893D-4FA8-46C6-8477-DE6C6BAF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326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94907BA-9F26-6628-B1A2-70677ABF71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2147467"/>
            <a:ext cx="5581999" cy="4268314"/>
          </a:xfrm>
        </p:spPr>
        <p:txBody>
          <a:bodyPr/>
          <a:lstStyle/>
          <a:p>
            <a:r>
              <a:rPr kumimoji="1" lang="en-US" altLang="zh-CN" dirty="0"/>
              <a:t>1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0DFB0E-DA6E-97A1-EF1A-8CA3B9750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3AA9C9-F248-338F-BFC3-35C1074F1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5DE6BBD-D672-F21A-8888-3AC43D66D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9749"/>
            <a:ext cx="1967948" cy="172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07CD7BE-E53D-ECC3-24DF-EDB20C68B9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CA3081-B88E-94BC-5443-4D4C83277B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DF6197-034D-C888-D9B2-AD3BBB6615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DB6923-7237-783A-F462-6D415C54F6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770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6F67270-6FAC-38FC-2191-4D6B8631AF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5A2784-3395-6F05-9B6C-FD0286B81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FDC319E-DD4B-7D90-00A7-C3051AFA99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3F23CDA-76B8-BD65-5004-EA1E0CF4766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6590F0E7-304B-16E5-8B5F-F7B6CDC3BBE4}"/>
              </a:ext>
            </a:extLst>
          </p:cNvPr>
          <p:cNvSpPr/>
          <p:nvPr/>
        </p:nvSpPr>
        <p:spPr>
          <a:xfrm>
            <a:off x="4785756" y="1846000"/>
            <a:ext cx="3728852" cy="2432629"/>
          </a:xfrm>
          <a:prstGeom prst="roundRect">
            <a:avLst>
              <a:gd name="adj" fmla="val 1032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9383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68691C6-59ED-7445-4507-294ED3981E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A4CF5F-33EE-5D3F-26A6-0DA0551DEC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93FE82-4C4E-B607-475D-D497906CAA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1C706E-6F09-A2E8-DA9A-73A6572CAA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CCA9C37F-B090-9D21-970D-053F5342C13C}"/>
              </a:ext>
            </a:extLst>
          </p:cNvPr>
          <p:cNvSpPr/>
          <p:nvPr/>
        </p:nvSpPr>
        <p:spPr>
          <a:xfrm>
            <a:off x="4785756" y="1846000"/>
            <a:ext cx="3728852" cy="2432629"/>
          </a:xfrm>
          <a:prstGeom prst="roundRect">
            <a:avLst>
              <a:gd name="adj" fmla="val 10321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5A7B5FB-99A1-32C4-6950-8C1852D3A0FF}"/>
              </a:ext>
            </a:extLst>
          </p:cNvPr>
          <p:cNvSpPr txBox="1"/>
          <p:nvPr/>
        </p:nvSpPr>
        <p:spPr>
          <a:xfrm>
            <a:off x="4957011" y="1193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80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B7B09A-889E-3F73-3B74-7C4DB7C900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346FD101-2CB4-5425-F539-129E64AFC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74128A-C56A-240A-571F-A6563D00C5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E1DFF1-8AD4-05DB-C364-7C89704F1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227A48D-39BD-1A20-A528-15AF9B1F54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DF6ED28B-E32D-540C-6C0D-C9A93275AC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6941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12E636DD-43B5-4181-AC47-784B70CA0D71}" vid="{EE5DDA53-5E7C-48B6-AD43-05ACDDED01F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675</TotalTime>
  <Words>1</Words>
  <Application>Microsoft Macintosh PowerPoint</Application>
  <PresentationFormat>全屏显示(16:9)</PresentationFormat>
  <Paragraphs>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等线</vt:lpstr>
      <vt:lpstr>黑体</vt:lpstr>
      <vt:lpstr>思源黑体 CN Bold</vt:lpstr>
      <vt:lpstr>思源黑体 CN Normal</vt:lpstr>
      <vt:lpstr>Source Han Sans CN Bold</vt:lpstr>
      <vt:lpstr>Source Han Sans CN Medium</vt:lpstr>
      <vt:lpstr>Source Han Sans CN Normal</vt:lpstr>
      <vt:lpstr>Source Han Sans CN Regular</vt:lpstr>
      <vt:lpstr>Arial</vt:lpstr>
      <vt:lpstr>Garamond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秦玉娴</dc:creator>
  <cp:lastModifiedBy>nvv</cp:lastModifiedBy>
  <cp:revision>70</cp:revision>
  <dcterms:created xsi:type="dcterms:W3CDTF">2021-12-13T10:33:28Z</dcterms:created>
  <dcterms:modified xsi:type="dcterms:W3CDTF">2022-12-15T02:59:35Z</dcterms:modified>
</cp:coreProperties>
</file>